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92" r:id="rId2"/>
  </p:sldMasterIdLst>
  <p:sldIdLst>
    <p:sldId id="257" r:id="rId3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AB3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2099123"/>
            <a:ext cx="7200900" cy="4456853"/>
          </a:xfrm>
        </p:spPr>
        <p:txBody>
          <a:bodyPr anchor="b">
            <a:normAutofit/>
          </a:bodyPr>
          <a:lstStyle>
            <a:lvl1pPr algn="ctr">
              <a:defRPr sz="47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>
            <a:normAutofit/>
          </a:bodyPr>
          <a:lstStyle>
            <a:lvl1pPr marL="0" indent="0" algn="ctr">
              <a:buNone/>
              <a:defRPr sz="189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60045" indent="0" algn="ctr">
              <a:buNone/>
              <a:defRPr sz="2205"/>
            </a:lvl2pPr>
            <a:lvl3pPr marL="720090" indent="0" algn="ctr">
              <a:buNone/>
              <a:defRPr sz="1890"/>
            </a:lvl3pPr>
            <a:lvl4pPr marL="1080135" indent="0" algn="ctr">
              <a:buNone/>
              <a:defRPr sz="1575"/>
            </a:lvl4pPr>
            <a:lvl5pPr marL="1440180" indent="0" algn="ctr">
              <a:buNone/>
              <a:defRPr sz="1575"/>
            </a:lvl5pPr>
            <a:lvl6pPr marL="1800225" indent="0" algn="ctr">
              <a:buNone/>
              <a:defRPr sz="1575"/>
            </a:lvl6pPr>
            <a:lvl7pPr marL="2160270" indent="0" algn="ctr">
              <a:buNone/>
              <a:defRPr sz="1575"/>
            </a:lvl7pPr>
            <a:lvl8pPr marL="2520315" indent="0" algn="ctr">
              <a:buNone/>
              <a:defRPr sz="1575"/>
            </a:lvl8pPr>
            <a:lvl9pPr marL="2880360" indent="0" algn="ctr">
              <a:buNone/>
              <a:defRPr sz="157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41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5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72676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72677"/>
            <a:ext cx="6090761" cy="108487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790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0496" y="5760095"/>
            <a:ext cx="8652113" cy="6168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0251" y="1849120"/>
            <a:ext cx="8389240" cy="2809042"/>
          </a:xfrm>
          <a:effectLst/>
        </p:spPr>
        <p:txBody>
          <a:bodyPr anchor="b">
            <a:normAutofit/>
          </a:bodyPr>
          <a:lstStyle>
            <a:lvl1pPr>
              <a:defRPr sz="378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51" y="4658163"/>
            <a:ext cx="8389240" cy="1101933"/>
          </a:xfrm>
        </p:spPr>
        <p:txBody>
          <a:bodyPr anchor="t">
            <a:normAutofit/>
          </a:bodyPr>
          <a:lstStyle>
            <a:lvl1pPr marL="0" indent="0" algn="l">
              <a:buNone/>
              <a:defRPr sz="1680" cap="all">
                <a:solidFill>
                  <a:schemeClr val="accent2"/>
                </a:solidFill>
              </a:defRPr>
            </a:lvl1pPr>
            <a:lvl2pPr marL="480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046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251" y="1283286"/>
            <a:ext cx="8389240" cy="202221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251" y="4158940"/>
            <a:ext cx="8389240" cy="67774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33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75279" y="9598351"/>
            <a:ext cx="8650642" cy="23498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253" y="5668270"/>
            <a:ext cx="8389239" cy="2809042"/>
          </a:xfrm>
        </p:spPr>
        <p:txBody>
          <a:bodyPr anchor="b">
            <a:normAutofit/>
          </a:bodyPr>
          <a:lstStyle>
            <a:lvl1pPr algn="l">
              <a:defRPr sz="378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253" y="8477312"/>
            <a:ext cx="8389239" cy="1121038"/>
          </a:xfrm>
        </p:spPr>
        <p:txBody>
          <a:bodyPr anchor="t">
            <a:normAutofit/>
          </a:bodyPr>
          <a:lstStyle>
            <a:lvl1pPr marL="0" indent="0" algn="l">
              <a:buNone/>
              <a:defRPr sz="1890" cap="all">
                <a:solidFill>
                  <a:schemeClr val="accent2"/>
                </a:solidFill>
              </a:defRPr>
            </a:lvl1pPr>
            <a:lvl2pPr marL="48006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669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70497" y="795638"/>
            <a:ext cx="8650642" cy="23498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0252" y="4158938"/>
            <a:ext cx="4094503" cy="678168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446" y="4158940"/>
            <a:ext cx="4103045" cy="678168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651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70497" y="1119488"/>
            <a:ext cx="8650642" cy="23498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580" y="4158939"/>
            <a:ext cx="3773175" cy="1075689"/>
          </a:xfrm>
        </p:spPr>
        <p:txBody>
          <a:bodyPr anchor="b">
            <a:noAutofit/>
          </a:bodyPr>
          <a:lstStyle>
            <a:lvl1pPr marL="0" indent="0">
              <a:buNone/>
              <a:defRPr sz="2310" b="0">
                <a:solidFill>
                  <a:schemeClr val="accent2"/>
                </a:solidFill>
              </a:defRPr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252" y="5461963"/>
            <a:ext cx="4094503" cy="5478665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7774" y="4158939"/>
            <a:ext cx="3781717" cy="1075689"/>
          </a:xfrm>
        </p:spPr>
        <p:txBody>
          <a:bodyPr anchor="b">
            <a:noAutofit/>
          </a:bodyPr>
          <a:lstStyle>
            <a:lvl1pPr marL="0" indent="0">
              <a:buNone/>
              <a:defRPr sz="2310" b="0">
                <a:solidFill>
                  <a:schemeClr val="accent2"/>
                </a:solidFill>
              </a:defRPr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446" y="5461963"/>
            <a:ext cx="4103045" cy="5478665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282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70497" y="1119488"/>
            <a:ext cx="8650642" cy="23498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21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87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75279" y="9598349"/>
            <a:ext cx="8650642" cy="23794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420" y="9822952"/>
            <a:ext cx="3713456" cy="1287093"/>
          </a:xfrm>
        </p:spPr>
        <p:txBody>
          <a:bodyPr anchor="ctr"/>
          <a:lstStyle>
            <a:lvl1pPr algn="l">
              <a:defRPr sz="21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719" y="1122240"/>
            <a:ext cx="8652420" cy="7848960"/>
          </a:xfrm>
        </p:spPr>
        <p:txBody>
          <a:bodyPr anchor="ctr">
            <a:norm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90">
                <a:solidFill>
                  <a:schemeClr val="tx2"/>
                </a:solidFill>
              </a:defRPr>
            </a:lvl2pPr>
            <a:lvl3pPr>
              <a:defRPr sz="1680">
                <a:solidFill>
                  <a:schemeClr val="tx2"/>
                </a:solidFill>
              </a:defRPr>
            </a:lvl3pPr>
            <a:lvl4pPr>
              <a:defRPr sz="1470">
                <a:solidFill>
                  <a:schemeClr val="tx2"/>
                </a:solidFill>
              </a:defRPr>
            </a:lvl4pPr>
            <a:lvl5pPr>
              <a:defRPr sz="1470">
                <a:solidFill>
                  <a:schemeClr val="tx2"/>
                </a:solidFill>
              </a:defRPr>
            </a:lvl5pPr>
            <a:lvl6pPr>
              <a:defRPr sz="1470">
                <a:solidFill>
                  <a:schemeClr val="tx2"/>
                </a:solidFill>
              </a:defRPr>
            </a:lvl6pPr>
            <a:lvl7pPr>
              <a:defRPr sz="1470">
                <a:solidFill>
                  <a:schemeClr val="tx2"/>
                </a:solidFill>
              </a:defRPr>
            </a:lvl7pPr>
            <a:lvl8pPr>
              <a:defRPr sz="1470">
                <a:solidFill>
                  <a:schemeClr val="tx2"/>
                </a:solidFill>
              </a:defRPr>
            </a:lvl8pPr>
            <a:lvl9pPr>
              <a:defRPr sz="147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0899" y="9822951"/>
            <a:ext cx="4478593" cy="1287095"/>
          </a:xfrm>
        </p:spPr>
        <p:txBody>
          <a:bodyPr anchor="ctr">
            <a:normAutofit/>
          </a:bodyPr>
          <a:lstStyle>
            <a:lvl1pPr marL="0" indent="0" algn="r">
              <a:buNone/>
              <a:defRPr sz="1155">
                <a:solidFill>
                  <a:schemeClr val="bg1"/>
                </a:solidFill>
              </a:defRPr>
            </a:lvl1pPr>
            <a:lvl2pPr marL="480060" indent="0">
              <a:buNone/>
              <a:defRPr sz="1155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97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587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251" y="8760993"/>
            <a:ext cx="8389240" cy="1057911"/>
          </a:xfrm>
        </p:spPr>
        <p:txBody>
          <a:bodyPr anchor="b">
            <a:normAutofit/>
          </a:bodyPr>
          <a:lstStyle>
            <a:lvl1pPr algn="l">
              <a:defRPr sz="2520" b="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0498" y="1119487"/>
            <a:ext cx="8650641" cy="66402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80060" indent="0">
              <a:buNone/>
              <a:defRPr sz="1680"/>
            </a:lvl2pPr>
            <a:lvl3pPr marL="960120" indent="0">
              <a:buNone/>
              <a:defRPr sz="1680"/>
            </a:lvl3pPr>
            <a:lvl4pPr marL="1440180" indent="0">
              <a:buNone/>
              <a:defRPr sz="1680"/>
            </a:lvl4pPr>
            <a:lvl5pPr marL="1920240" indent="0">
              <a:buNone/>
              <a:defRPr sz="1680"/>
            </a:lvl5pPr>
            <a:lvl6pPr marL="2400300" indent="0">
              <a:buNone/>
              <a:defRPr sz="1680"/>
            </a:lvl6pPr>
            <a:lvl7pPr marL="2880360" indent="0">
              <a:buNone/>
              <a:defRPr sz="1680"/>
            </a:lvl7pPr>
            <a:lvl8pPr marL="3360420" indent="0">
              <a:buNone/>
              <a:defRPr sz="1680"/>
            </a:lvl8pPr>
            <a:lvl9pPr marL="3840480" indent="0">
              <a:buNone/>
              <a:defRPr sz="168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251" y="9818903"/>
            <a:ext cx="8389240" cy="1117519"/>
          </a:xfrm>
        </p:spPr>
        <p:txBody>
          <a:bodyPr>
            <a:normAutofit/>
          </a:bodyPr>
          <a:lstStyle>
            <a:lvl1pPr marL="0" indent="0">
              <a:buNone/>
              <a:defRPr sz="1260"/>
            </a:lvl1pPr>
            <a:lvl2pPr marL="480060" indent="0">
              <a:buNone/>
              <a:defRPr sz="1260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687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70497" y="1119488"/>
            <a:ext cx="8650642" cy="23498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909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960871" y="1119487"/>
            <a:ext cx="2160269" cy="1085830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1" y="1261354"/>
            <a:ext cx="1578279" cy="967507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0252" y="1261354"/>
            <a:ext cx="6218319" cy="967507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82518" y="11118121"/>
            <a:ext cx="995056" cy="681567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0252" y="11110046"/>
            <a:ext cx="6218319" cy="68156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76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6523"/>
            <a:ext cx="8281035" cy="5322255"/>
          </a:xfrm>
        </p:spPr>
        <p:txBody>
          <a:bodyPr anchor="b">
            <a:normAutofit/>
          </a:bodyPr>
          <a:lstStyle>
            <a:lvl1pPr>
              <a:defRPr sz="472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498249"/>
            <a:ext cx="8281035" cy="2800349"/>
          </a:xfrm>
        </p:spPr>
        <p:txBody>
          <a:bodyPr anchor="t">
            <a:normAutofit/>
          </a:bodyPr>
          <a:lstStyle>
            <a:lvl1pPr marL="0" indent="0">
              <a:buNone/>
              <a:defRPr sz="189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600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22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5538" y="3413761"/>
            <a:ext cx="4080510" cy="81224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13761"/>
            <a:ext cx="4080510" cy="81224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46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537" y="3139454"/>
            <a:ext cx="4060508" cy="154130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5537" y="4680761"/>
            <a:ext cx="4060508" cy="6870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9455"/>
            <a:ext cx="4080511" cy="1541303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80761"/>
            <a:ext cx="4080511" cy="6870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4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6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28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483" y="853441"/>
            <a:ext cx="3096387" cy="2987034"/>
          </a:xfrm>
        </p:spPr>
        <p:txBody>
          <a:bodyPr anchor="b">
            <a:normAutofit/>
          </a:bodyPr>
          <a:lstStyle>
            <a:lvl1pPr>
              <a:defRPr sz="252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0510" y="1849120"/>
            <a:ext cx="4860608" cy="9103360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483" y="3840479"/>
            <a:ext cx="3096387" cy="7112002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60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30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483" y="853440"/>
            <a:ext cx="3096387" cy="2987040"/>
          </a:xfrm>
        </p:spPr>
        <p:txBody>
          <a:bodyPr anchor="b">
            <a:normAutofit/>
          </a:bodyPr>
          <a:lstStyle>
            <a:lvl1pPr>
              <a:defRPr sz="252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80510" y="1849120"/>
            <a:ext cx="4860608" cy="91033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483" y="3840480"/>
            <a:ext cx="3096387" cy="7112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60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36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5538" y="682752"/>
            <a:ext cx="8281035" cy="2474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538" y="3413761"/>
            <a:ext cx="8281035" cy="8122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7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6303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8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kumimoji="1"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Wingdings 2" pitchFamily="18" charset="2"/>
        <a:buChar char="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spcBef>
          <a:spcPct val="20000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spcBef>
          <a:spcPct val="20000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spcBef>
          <a:spcPct val="20000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spcBef>
          <a:spcPct val="20000"/>
        </a:spcBef>
        <a:buFont typeface="Wingdings 2" pitchFamily="18" charset="2"/>
        <a:buChar char=""/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kumimoji="1"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0251" y="1283286"/>
            <a:ext cx="8389240" cy="20222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251" y="4158939"/>
            <a:ext cx="8389240" cy="6777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37293" y="11118121"/>
            <a:ext cx="224028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accent2"/>
                </a:solidFill>
              </a:defRPr>
            </a:lvl1pPr>
          </a:lstStyle>
          <a:p>
            <a:fld id="{5DC593B3-4851-43DA-8A40-B8316E414C2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0252" y="11110046"/>
            <a:ext cx="5114114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 cap="all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0500" y="11118121"/>
            <a:ext cx="808991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accent2"/>
                </a:solidFill>
              </a:defRPr>
            </a:lvl1pPr>
          </a:lstStyle>
          <a:p>
            <a:fld id="{F2C3169D-BB24-4156-876A-26EEEF6FB36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470496" y="404707"/>
            <a:ext cx="2855904" cy="201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274801" y="404707"/>
            <a:ext cx="2846340" cy="201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377431" y="404707"/>
            <a:ext cx="2846340" cy="2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78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480060" rtl="0" eaLnBrk="1" latinLnBrk="0" hangingPunct="1">
        <a:spcBef>
          <a:spcPct val="0"/>
        </a:spcBef>
        <a:buNone/>
        <a:defRPr kumimoji="1" sz="294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21300" indent="-32130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90" kern="1200">
          <a:solidFill>
            <a:schemeClr val="tx2"/>
          </a:solidFill>
          <a:latin typeface="+mn-lt"/>
          <a:ea typeface="+mn-ea"/>
          <a:cs typeface="+mn-cs"/>
        </a:defRPr>
      </a:lvl1pPr>
      <a:lvl2pPr marL="661500" indent="-32130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80" kern="1200">
          <a:solidFill>
            <a:schemeClr val="tx2"/>
          </a:solidFill>
          <a:latin typeface="+mn-lt"/>
          <a:ea typeface="+mn-ea"/>
          <a:cs typeface="+mn-cs"/>
        </a:defRPr>
      </a:lvl2pPr>
      <a:lvl3pPr marL="945000" indent="-28350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70" kern="1200">
          <a:solidFill>
            <a:schemeClr val="tx2"/>
          </a:solidFill>
          <a:latin typeface="+mn-lt"/>
          <a:ea typeface="+mn-ea"/>
          <a:cs typeface="+mn-cs"/>
        </a:defRPr>
      </a:lvl3pPr>
      <a:lvl4pPr marL="1304100" indent="-24570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4pPr>
      <a:lvl5pPr marL="1682100" indent="-24570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5pPr>
      <a:lvl6pPr marL="1995000" indent="-24003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6pPr>
      <a:lvl7pPr marL="2310000" indent="-24003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7pPr>
      <a:lvl8pPr marL="2625000" indent="-24003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8pPr>
      <a:lvl9pPr marL="2940000" indent="-240030" algn="l" defTabSz="480060" rtl="0" eaLnBrk="1" latinLnBrk="0" hangingPunct="1">
        <a:spcBef>
          <a:spcPct val="20000"/>
        </a:spcBef>
        <a:spcAft>
          <a:spcPts val="63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6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48006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>
            <a:extLst>
              <a:ext uri="{FF2B5EF4-FFF2-40B4-BE49-F238E27FC236}">
                <a16:creationId xmlns:a16="http://schemas.microsoft.com/office/drawing/2014/main" id="{A76BB3F1-ABDA-47F3-93CC-53A1E05A1C22}"/>
              </a:ext>
            </a:extLst>
          </p:cNvPr>
          <p:cNvSpPr>
            <a:spLocks noChangeAspect="1"/>
          </p:cNvSpPr>
          <p:nvPr/>
        </p:nvSpPr>
        <p:spPr>
          <a:xfrm>
            <a:off x="470497" y="795636"/>
            <a:ext cx="8650642" cy="32592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81ECAEF-D7D3-4299-93D1-B35031D80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251" y="711785"/>
            <a:ext cx="8389240" cy="3501359"/>
          </a:xfrm>
        </p:spPr>
        <p:txBody>
          <a:bodyPr anchor="ctr" anchorCtr="0">
            <a:normAutofit/>
          </a:bodyPr>
          <a:lstStyle/>
          <a:p>
            <a:pPr algn="ctr"/>
            <a:r>
              <a:rPr kumimoji="1" lang="ja-JP" altLang="en-US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神戸経営</a:t>
            </a:r>
            <a:r>
              <a:rPr kumimoji="1" lang="en-US" altLang="ja-JP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br>
              <a:rPr kumimoji="1" lang="en-US" altLang="ja-JP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（神戸経営データ科学特別学修プログラム</a:t>
            </a:r>
            <a:r>
              <a:rPr kumimoji="1" lang="en-US" altLang="ja-JP" sz="2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br>
              <a:rPr kumimoji="1"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年一貫</a:t>
            </a:r>
            <a:r>
              <a:rPr kumimoji="1" lang="en-US" altLang="ja-JP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sz="4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説明会</a:t>
            </a:r>
            <a:endParaRPr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C6380E-C3AD-4E96-AC72-1D515B8CA46E}"/>
              </a:ext>
            </a:extLst>
          </p:cNvPr>
          <p:cNvSpPr txBox="1"/>
          <p:nvPr/>
        </p:nvSpPr>
        <p:spPr>
          <a:xfrm>
            <a:off x="1" y="5197233"/>
            <a:ext cx="9601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		</a:t>
            </a:r>
            <a:r>
              <a:rPr kumimoji="1" lang="ja-JP" altLang="en-US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日時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：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2026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(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火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)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昼休み</a:t>
            </a:r>
            <a:endParaRPr kumimoji="1" lang="en-US" altLang="ja-JP" sz="2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			12:20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12:50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(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説明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)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、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12:50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(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質問・相談受付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)</a:t>
            </a:r>
          </a:p>
          <a:p>
            <a:r>
              <a:rPr kumimoji="1" lang="en-US" altLang="ja-JP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		</a:t>
            </a:r>
            <a:r>
              <a:rPr kumimoji="1" lang="ja-JP" altLang="en-US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場所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：六甲台第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キャンパス　本館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210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教室</a:t>
            </a:r>
            <a:endParaRPr kumimoji="1" lang="en-US" altLang="ja-JP" sz="2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en-US" altLang="ja-JP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		</a:t>
            </a:r>
            <a:r>
              <a:rPr kumimoji="1" lang="ja-JP" altLang="en-US" sz="260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対象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：経営学部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</a:t>
            </a:r>
            <a:r>
              <a:rPr kumimoji="1" lang="en-US" altLang="ja-JP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kumimoji="1" lang="ja-JP" altLang="en-US" sz="2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7E4810-A220-41A9-9544-D9B62D1F2624}"/>
              </a:ext>
            </a:extLst>
          </p:cNvPr>
          <p:cNvSpPr txBox="1"/>
          <p:nvPr/>
        </p:nvSpPr>
        <p:spPr>
          <a:xfrm>
            <a:off x="480061" y="9717637"/>
            <a:ext cx="4131194" cy="28122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神戸経営</a:t>
            </a:r>
            <a:r>
              <a:rPr kumimoji="1" lang="en-US" altLang="ja-JP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って？</a:t>
            </a:r>
            <a:endParaRPr kumimoji="1" lang="en-US" altLang="ja-JP" sz="2000" b="1" dirty="0">
              <a:solidFill>
                <a:srgbClr val="418AB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単に統計分析ができるだけでなく、経営学を使ってデータを分析し、経営に活かせる人材を輩出するプログラム。学部部分と大学院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修士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部分あり。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企業もそうした人材を求めており、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修了は就活でもアピールになります。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DDE9E8E-631A-41DB-8B1C-60484D5C0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761" y="7603059"/>
            <a:ext cx="2022214" cy="2022214"/>
          </a:xfrm>
          <a:prstGeom prst="rect">
            <a:avLst/>
          </a:prstGeom>
        </p:spPr>
      </p:pic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0DD0D15F-DB7A-41DC-8F07-F35020DD6140}"/>
              </a:ext>
            </a:extLst>
          </p:cNvPr>
          <p:cNvSpPr/>
          <p:nvPr/>
        </p:nvSpPr>
        <p:spPr>
          <a:xfrm>
            <a:off x="1267691" y="7032503"/>
            <a:ext cx="5147535" cy="1875014"/>
          </a:xfrm>
          <a:prstGeom prst="wedgeRoundRectCallout">
            <a:avLst>
              <a:gd name="adj1" fmla="val 58180"/>
              <a:gd name="adj2" fmla="val 3423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6B72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申込不要！</a:t>
            </a:r>
            <a:endParaRPr kumimoji="1" lang="en-US" altLang="ja-JP" sz="2800" b="1" dirty="0">
              <a:solidFill>
                <a:srgbClr val="A6B727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en-US" altLang="ja-JP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昼食食べながらで</a:t>
            </a:r>
            <a:r>
              <a:rPr kumimoji="1"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en-US" altLang="ja-JP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経営データ分析って何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、という人も</a:t>
            </a: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en-US" altLang="ja-JP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気軽に参加してください！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4D738B-8143-4AD7-9E58-14A3BD57A9BB}"/>
              </a:ext>
            </a:extLst>
          </p:cNvPr>
          <p:cNvSpPr txBox="1"/>
          <p:nvPr/>
        </p:nvSpPr>
        <p:spPr>
          <a:xfrm>
            <a:off x="470497" y="4289690"/>
            <a:ext cx="8650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年一貫</a:t>
            </a:r>
            <a:r>
              <a:rPr kumimoji="1" lang="en-US" altLang="ja-JP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第一期生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を募集しています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それに合わせて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説明会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を開きます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6E1C35-F5F4-4CDA-87D5-FAE0B88314EC}"/>
              </a:ext>
            </a:extLst>
          </p:cNvPr>
          <p:cNvSpPr txBox="1"/>
          <p:nvPr/>
        </p:nvSpPr>
        <p:spPr>
          <a:xfrm>
            <a:off x="4989946" y="9717637"/>
            <a:ext cx="4131194" cy="28122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kumimoji="1" lang="en-US" altLang="ja-JP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年一貫</a:t>
            </a:r>
            <a:r>
              <a:rPr kumimoji="1" lang="en-US" altLang="ja-JP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sz="2400" b="1" dirty="0">
                <a:solidFill>
                  <a:srgbClr val="418AB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って？</a:t>
            </a:r>
            <a:endParaRPr kumimoji="1" lang="en-US" altLang="ja-JP" sz="2400" b="1" dirty="0">
              <a:solidFill>
                <a:srgbClr val="418AB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神戸経営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（学部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と修士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DSP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）の修了と、学部早期卒業（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年）、修士早期修了（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年）を組み合わせ、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年で高度データ分析スキルを持つ修士人材を育成するプログラムです。</a:t>
            </a:r>
          </a:p>
        </p:txBody>
      </p:sp>
    </p:spTree>
    <p:extLst>
      <p:ext uri="{BB962C8B-B14F-4D97-AF65-F5344CB8AC3E}">
        <p14:creationId xmlns:p14="http://schemas.microsoft.com/office/powerpoint/2010/main" val="62432049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配当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配当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配当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239</TotalTime>
  <Words>230</Words>
  <Application>Microsoft Office PowerPoint</Application>
  <PresentationFormat>A3 297x420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HGS創英角ｺﾞｼｯｸUB</vt:lpstr>
      <vt:lpstr>メイリオ</vt:lpstr>
      <vt:lpstr>Calibri</vt:lpstr>
      <vt:lpstr>Calibri Light</vt:lpstr>
      <vt:lpstr>Gill Sans MT</vt:lpstr>
      <vt:lpstr>Wingdings 2</vt:lpstr>
      <vt:lpstr>HDOfficeLightV0</vt:lpstr>
      <vt:lpstr>配当</vt:lpstr>
      <vt:lpstr>神戸経営DSP （神戸経営データ科学特別学修プログラム) 5年一貫DSP説明会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研究助成室</dc:creator>
  <cp:lastModifiedBy>研究助成室</cp:lastModifiedBy>
  <cp:revision>22</cp:revision>
  <dcterms:created xsi:type="dcterms:W3CDTF">2025-06-03T02:15:22Z</dcterms:created>
  <dcterms:modified xsi:type="dcterms:W3CDTF">2025-12-25T00:32:48Z</dcterms:modified>
</cp:coreProperties>
</file>